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3FC54D8-A4CD-413C-BF1B-1F0F72EE25A4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6070CE9-3A31-4E77-A317-0EC21D3DE22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43608" y="1052737"/>
            <a:ext cx="7236792" cy="1296144"/>
          </a:xfrm>
        </p:spPr>
        <p:txBody>
          <a:bodyPr/>
          <a:lstStyle/>
          <a:p>
            <a:pPr algn="ctr"/>
            <a:r>
              <a:rPr lang="uk-UA" b="1" i="1" dirty="0" err="1" smtClean="0">
                <a:solidFill>
                  <a:schemeClr val="tx2">
                    <a:lumMod val="75000"/>
                  </a:schemeClr>
                </a:solidFill>
              </a:rPr>
              <a:t>Родинська</a:t>
            </a:r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 ЗОШ І-ІІ ступенів №36 Покровської міської ради Донецької області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>
            <a:normAutofit/>
          </a:bodyPr>
          <a:lstStyle/>
          <a:p>
            <a:r>
              <a:rPr lang="uk-UA" dirty="0" smtClean="0"/>
              <a:t>Вирощування кристалів </a:t>
            </a:r>
            <a:endParaRPr lang="ru-RU" dirty="0"/>
          </a:p>
        </p:txBody>
      </p:sp>
      <p:pic>
        <p:nvPicPr>
          <p:cNvPr id="1026" name="Picture 2" descr="D:\Desktop\Фото кристалы\Валера\20180330_1519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060848"/>
            <a:ext cx="1834730" cy="256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Desktop\Фото кристалы\Ваня\20180329_1441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916976"/>
            <a:ext cx="1267627" cy="262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esktop\Фото кристалы\Егор\20180330_1440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48880"/>
            <a:ext cx="1944216" cy="171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Desktop\Фото кристалы\Катя\20180330_1443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941168"/>
            <a:ext cx="2373316" cy="160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Desktop\Фото кристалы\Паша\20180330_1438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003272"/>
            <a:ext cx="2232248" cy="1699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Desktop\Фото кристалы\Саша\20180330_14395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972" y="2539941"/>
            <a:ext cx="1474819" cy="207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Desktop\Фото кристалы\Стас\20180330_14370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46" y="2639045"/>
            <a:ext cx="1706259" cy="197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05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Тоічкіна</a:t>
            </a:r>
            <a:r>
              <a:rPr lang="uk-UA" dirty="0" smtClean="0"/>
              <a:t> Катерина</a:t>
            </a:r>
            <a:endParaRPr lang="ru-RU" dirty="0"/>
          </a:p>
        </p:txBody>
      </p:sp>
      <p:pic>
        <p:nvPicPr>
          <p:cNvPr id="10242" name="Picture 2" descr="D:\Desktop\Фото кристалы\Катя\20180330_1442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06067" y="2734459"/>
            <a:ext cx="3951124" cy="260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Desktop\Фото кристалы\Катя\20180330_1443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63636" y="3417484"/>
            <a:ext cx="3928017" cy="265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Desktop\Фото кристалы\Катя\20180330_1443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16795" y="2950551"/>
            <a:ext cx="365442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46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1584176"/>
          </a:xfrm>
        </p:spPr>
        <p:txBody>
          <a:bodyPr>
            <a:normAutofit/>
          </a:bodyPr>
          <a:lstStyle/>
          <a:p>
            <a:r>
              <a:rPr lang="uk-UA" dirty="0" smtClean="0"/>
              <a:t>Учні 7 класу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вирощува</a:t>
            </a:r>
            <a:r>
              <a:rPr lang="uk-UA" dirty="0" smtClean="0"/>
              <a:t>ли </a:t>
            </a:r>
            <a:r>
              <a:rPr lang="uk-UA" dirty="0" smtClean="0"/>
              <a:t>кристалів </a:t>
            </a:r>
            <a:r>
              <a:rPr lang="uk-UA" dirty="0" smtClean="0"/>
              <a:t>із солі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165304"/>
            <a:ext cx="8640960" cy="692695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chemeClr val="accent1"/>
                </a:solidFill>
              </a:rPr>
              <a:t>Підготовчий етап</a:t>
            </a:r>
            <a:endParaRPr lang="ru-RU" sz="3200" b="1" i="1" dirty="0">
              <a:solidFill>
                <a:schemeClr val="accent1"/>
              </a:solidFill>
            </a:endParaRPr>
          </a:p>
        </p:txBody>
      </p:sp>
      <p:pic>
        <p:nvPicPr>
          <p:cNvPr id="2051" name="Picture 3" descr="D:\Desktop\Фото кристалы\P22008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625" y="2492896"/>
            <a:ext cx="4176596" cy="313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esktop\Фото кристалы\P22008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630"/>
            <a:ext cx="3960506" cy="297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98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Процес вирощування та результати</a:t>
            </a:r>
            <a:endParaRPr lang="ru-RU" dirty="0"/>
          </a:p>
        </p:txBody>
      </p:sp>
      <p:pic>
        <p:nvPicPr>
          <p:cNvPr id="3075" name="Picture 3" descr="D:\Desktop\Фото кристалы\P222083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3487777" cy="344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Desktop\Фото кристалы\20180329_143425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24944"/>
            <a:ext cx="4758409" cy="294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26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5554960" cy="1252728"/>
          </a:xfrm>
        </p:spPr>
        <p:txBody>
          <a:bodyPr/>
          <a:lstStyle/>
          <a:p>
            <a:r>
              <a:rPr lang="uk-UA" dirty="0" smtClean="0"/>
              <a:t>Пилипенко Валерій</a:t>
            </a:r>
            <a:endParaRPr lang="ru-RU" dirty="0"/>
          </a:p>
        </p:txBody>
      </p:sp>
      <p:pic>
        <p:nvPicPr>
          <p:cNvPr id="4098" name="Picture 2" descr="D:\Desktop\Фото кристалы\Валера\20180330_1443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95111"/>
            <a:ext cx="2232248" cy="216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Desktop\Фото кристалы\Валера\20180330_1443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54154"/>
            <a:ext cx="2532514" cy="164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Desktop\Фото кристалы\Валера\20180330_1444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64" y="4600131"/>
            <a:ext cx="314616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Desktop\Фото кристалы\Валера\20180330_1444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668" y="4611474"/>
            <a:ext cx="3052713" cy="194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Desktop\Фото кристалы\Валера\20180330_15190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77778"/>
            <a:ext cx="2558276" cy="358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58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Воронін Станіслав  </a:t>
            </a:r>
            <a:endParaRPr lang="ru-RU" dirty="0"/>
          </a:p>
        </p:txBody>
      </p:sp>
      <p:pic>
        <p:nvPicPr>
          <p:cNvPr id="5122" name="Picture 2" descr="D:\Desktop\Фото кристалы\Стас\20180329_1443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299869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Desktop\Фото кристалы\Стас\20180330_1437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793637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2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Богуслав Іван</a:t>
            </a:r>
            <a:endParaRPr lang="ru-RU" dirty="0"/>
          </a:p>
        </p:txBody>
      </p:sp>
      <p:pic>
        <p:nvPicPr>
          <p:cNvPr id="6146" name="Picture 2" descr="D:\Desktop\Фото кристалы\Ваня\20180329_1441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1664528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Desktop\Фото кристалы\Ваня\20180329_1441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95393" y="2597295"/>
            <a:ext cx="2592288" cy="3391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Desktop\Фото кристалы\Ваня\20180330_1442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11521" y="3262868"/>
            <a:ext cx="3530654" cy="299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923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Коваленко Єгор</a:t>
            </a:r>
            <a:endParaRPr lang="ru-RU" dirty="0"/>
          </a:p>
        </p:txBody>
      </p:sp>
      <p:pic>
        <p:nvPicPr>
          <p:cNvPr id="7170" name="Picture 2" descr="D:\Desktop\Фото кристалы\Егор\20180329_1442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1714"/>
            <a:ext cx="2426347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Desktop\Фото кристалы\Егор\20180330_1440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99248" y="2937455"/>
            <a:ext cx="355341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Desktop\Фото кристалы\Егор\20180330_1440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09107" y="3260700"/>
            <a:ext cx="367040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30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Григоренко Олександра</a:t>
            </a:r>
            <a:endParaRPr lang="ru-RU" dirty="0"/>
          </a:p>
        </p:txBody>
      </p:sp>
      <p:pic>
        <p:nvPicPr>
          <p:cNvPr id="8194" name="Picture 2" descr="D:\Desktop\Фото кристалы\Саша\20180329_1444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2283700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Desktop\Фото кристалы\Саша\20180330_1439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59122" y="3207688"/>
            <a:ext cx="381764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Desktop\Фото кристалы\Саша\20180330_1439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717009"/>
            <a:ext cx="2627073" cy="369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06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Бондар Павло</a:t>
            </a:r>
            <a:endParaRPr lang="ru-RU" dirty="0"/>
          </a:p>
        </p:txBody>
      </p:sp>
      <p:pic>
        <p:nvPicPr>
          <p:cNvPr id="9218" name="Picture 2" descr="D:\Desktop\Фото кристалы\Паша\20180329_1444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2420689" cy="291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Desktop\Фото кристалы\Паша\20180330_1438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536" y="3818745"/>
            <a:ext cx="310696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Desktop\Фото кристалы\Паша\20180330_1438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359326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88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86</TotalTime>
  <Words>36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Вирощування кристалів </vt:lpstr>
      <vt:lpstr>Учні 7 класу  вирощували кристалів із солі</vt:lpstr>
      <vt:lpstr>Процес вирощування та результати</vt:lpstr>
      <vt:lpstr>Пилипенко Валерій</vt:lpstr>
      <vt:lpstr>Воронін Станіслав  </vt:lpstr>
      <vt:lpstr>Богуслав Іван</vt:lpstr>
      <vt:lpstr>Коваленко Єгор</vt:lpstr>
      <vt:lpstr>Григоренко Олександра</vt:lpstr>
      <vt:lpstr>Бондар Павло</vt:lpstr>
      <vt:lpstr>Тоічкіна Катерина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Вирощування кристалів</dc:title>
  <dc:creator>Яна</dc:creator>
  <cp:lastModifiedBy>Яна</cp:lastModifiedBy>
  <cp:revision>7</cp:revision>
  <dcterms:created xsi:type="dcterms:W3CDTF">2018-03-30T12:54:54Z</dcterms:created>
  <dcterms:modified xsi:type="dcterms:W3CDTF">2019-05-02T13:23:50Z</dcterms:modified>
</cp:coreProperties>
</file>